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306" r:id="rId3"/>
    <p:sldId id="307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308" r:id="rId28"/>
    <p:sldId id="283" r:id="rId29"/>
    <p:sldId id="282" r:id="rId30"/>
    <p:sldId id="311" r:id="rId31"/>
    <p:sldId id="310" r:id="rId32"/>
    <p:sldId id="285" r:id="rId33"/>
    <p:sldId id="286" r:id="rId34"/>
    <p:sldId id="287" r:id="rId35"/>
    <p:sldId id="291" r:id="rId36"/>
    <p:sldId id="292" r:id="rId37"/>
    <p:sldId id="312" r:id="rId38"/>
    <p:sldId id="293" r:id="rId39"/>
    <p:sldId id="294" r:id="rId40"/>
    <p:sldId id="295" r:id="rId41"/>
    <p:sldId id="296" r:id="rId42"/>
    <p:sldId id="313" r:id="rId43"/>
    <p:sldId id="298" r:id="rId44"/>
    <p:sldId id="299" r:id="rId45"/>
    <p:sldId id="300" r:id="rId46"/>
    <p:sldId id="301" r:id="rId47"/>
    <p:sldId id="302" r:id="rId48"/>
    <p:sldId id="305" r:id="rId49"/>
    <p:sldId id="304" r:id="rId50"/>
    <p:sldId id="314" r:id="rId51"/>
    <p:sldId id="3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6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4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0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8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97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10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7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7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1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7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0EB707-4155-48A5-B173-1878D7DD2AB5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FEB2-D149-4F26-97EE-05A4B281F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88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erar-alhussein/Databricks-Certified-Data-Engineer-Professional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1515" y="604520"/>
            <a:ext cx="8825658" cy="3329581"/>
          </a:xfrm>
        </p:spPr>
        <p:txBody>
          <a:bodyPr/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Orchestrating Bookstore Pipeline with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5275" y="4096660"/>
            <a:ext cx="8825658" cy="861420"/>
          </a:xfrm>
        </p:spPr>
        <p:txBody>
          <a:bodyPr/>
          <a:lstStyle/>
          <a:p>
            <a:r>
              <a:rPr lang="en-US" dirty="0" smtClean="0"/>
              <a:t>						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DATABRICKS TOOLING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0960" y="614680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IRFAN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5760720"/>
            <a:ext cx="1230838" cy="772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689600"/>
            <a:ext cx="1327518" cy="944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75" y="4527370"/>
            <a:ext cx="1242719" cy="1036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73" y="4783365"/>
            <a:ext cx="1375043" cy="9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040" y="1371600"/>
            <a:ext cx="1264920" cy="1117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875520" y="5760720"/>
            <a:ext cx="0" cy="1097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865360" y="5760720"/>
            <a:ext cx="23266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8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SECOND TASK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360" y="1442720"/>
            <a:ext cx="8646159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439" y="304800"/>
            <a:ext cx="7914641" cy="611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040" y="1148080"/>
            <a:ext cx="3322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REPRESENTAION OF TASKS, PIPELINE</a:t>
            </a:r>
            <a:endParaRPr lang="en-US" sz="2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91840" y="1381760"/>
            <a:ext cx="5212080" cy="568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8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457200"/>
            <a:ext cx="11064240" cy="59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4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60" y="640080"/>
            <a:ext cx="1050544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SET “DEPENDS ON” ACCORDING TO YOU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760" y="2052638"/>
            <a:ext cx="665225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" y="1950720"/>
            <a:ext cx="11104880" cy="4653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4240" y="444401"/>
            <a:ext cx="9458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FULLY BUILT DATA PIPELINE:END TO END WORKFLOW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STATUS RUNNING SHOWN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920" y="1432560"/>
            <a:ext cx="10596879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00" y="548640"/>
            <a:ext cx="11115040" cy="562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2720" y="548640"/>
            <a:ext cx="125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  <a:endParaRPr lang="en-US" sz="3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4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720"/>
            <a:ext cx="10515600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396240"/>
            <a:ext cx="10966769" cy="62280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08480" y="934720"/>
            <a:ext cx="4023360" cy="3037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6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46111" y="1771174"/>
            <a:ext cx="10318337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Orchestrating Bookstore Pipeline with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Databricks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Jobs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Advanced Configurations for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Databricks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Jobs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Using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REST API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Programmatic Interaction with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Databricks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with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Databricks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Command Line Interface (CLI)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Conclusio</a:t>
            </a:r>
            <a:r>
              <a:rPr lang="en-US" altLang="en-US" sz="2800" dirty="0" smtClean="0">
                <a:latin typeface="Arial" panose="020B0604020202020204" pitchFamily="34" charset="0"/>
              </a:rPr>
              <a:t>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94" y="5532075"/>
            <a:ext cx="1243692" cy="1036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290" y="378724"/>
            <a:ext cx="1231499" cy="774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138400"/>
            <a:ext cx="26670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580754"/>
            <a:ext cx="266700" cy="352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033058"/>
            <a:ext cx="266700" cy="352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497725"/>
            <a:ext cx="266700" cy="352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876157"/>
            <a:ext cx="2667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0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ADVANCED JOB CONFIGURATIONS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760" y="1853248"/>
            <a:ext cx="9946640" cy="3098799"/>
          </a:xfrm>
        </p:spPr>
        <p:txBody>
          <a:bodyPr>
            <a:normAutofit fontScale="25000" lnSpcReduction="20000"/>
          </a:bodyPr>
          <a:lstStyle/>
          <a:p>
            <a:r>
              <a:rPr lang="en-US" sz="8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Scheduling Jobs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Click "Add schedule" in the Schedule section.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Switch from manual to scheduled type.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8800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scheduling UI to set up the schedule.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Optionally use freeformatter.com for custom </a:t>
            </a:r>
            <a:r>
              <a:rPr lang="en-US" sz="8800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expressions.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Paste </a:t>
            </a:r>
            <a:r>
              <a:rPr lang="en-US" sz="8800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 expression and save.</a:t>
            </a:r>
          </a:p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Managing Permissions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Scroll down to the Permissions section.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Edit owner by removing current and adding a new individual user.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Note that groups cannot be owners.</a:t>
            </a:r>
          </a:p>
          <a:p>
            <a:pPr lvl="1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Update Run As field to reflect new owner.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4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 TO ADD TRIGGER ON DATABRICKS WORKSPACE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640" y="2052638"/>
            <a:ext cx="883849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1922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 FREEFORMATTER.COM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1564640"/>
            <a:ext cx="8947150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2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CHOOSE CRON SETTINGS ACCORDING TO YOUR REQUIRMENTS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2085002"/>
            <a:ext cx="10123487" cy="41310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786880" y="2085002"/>
            <a:ext cx="955040" cy="952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77840" y="4287520"/>
            <a:ext cx="782320" cy="38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5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93202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HOURS SELECTION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645920"/>
            <a:ext cx="10814369" cy="47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THE CRON EXPRESSION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60" y="1778000"/>
            <a:ext cx="10495280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39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PASTE THE CRON EXPRESSION ON SCHEDULE POSITION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60" y="2135981"/>
            <a:ext cx="9083040" cy="40290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12800" y="4521200"/>
            <a:ext cx="741680" cy="487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141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REST API FOR PROGAMMATIC INTERACTION WITH DATABRICKS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2184400"/>
            <a:ext cx="8946541" cy="402336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Personal Access Token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User Settings &gt; Access tokens tab.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"Generate new token."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Copy and save the token.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Job Run Status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Get request to check job run status.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 run ID in request body.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Confirm status updates from RUNNING to TERMINATED.</a:t>
            </a:r>
          </a:p>
        </p:txBody>
      </p:sp>
    </p:spTree>
    <p:extLst>
      <p:ext uri="{BB962C8B-B14F-4D97-AF65-F5344CB8AC3E}">
        <p14:creationId xmlns:p14="http://schemas.microsoft.com/office/powerpoint/2010/main" val="367097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AFTER GENERATING NEW TOKEN, COPY A TOKEN KEY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2306320"/>
            <a:ext cx="9804400" cy="39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PERMISSION SETTINGS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80" y="1778001"/>
            <a:ext cx="8394754" cy="42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1-ORCHESTRATING BOOKSTORE PIPELINE</a:t>
            </a:r>
            <a:r>
              <a:rPr lang="en-US" altLang="en-US" sz="4400" b="1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en-US" sz="44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03312" y="2303999"/>
            <a:ext cx="923541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cloned from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Github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Repository(LINK)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 of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databricks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Multi-Task Job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 to the Workflows tab in the sidebar.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"Create Job."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Configure the First Task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task name: "Land New Data."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"Task 1 - Land New Data" from the multi-task job folder.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 Auto Optimize and Auto Compaction.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399347"/>
            <a:ext cx="266700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3121658"/>
            <a:ext cx="2667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4200821"/>
            <a:ext cx="266700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980" y="1520911"/>
            <a:ext cx="137171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3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A NEW JOB WITH POSTMAN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72" y="2418678"/>
            <a:ext cx="8946541" cy="4195481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Open Postman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create a new request.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Bearer token for authorization.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Jobs API reference for request body schema.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 Post request URL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instance name.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Paste JSON job definition and send request.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Confirm job creation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workspace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 TO POSTMAN API FOR CONFIGURATION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720" y="2052638"/>
            <a:ext cx="9895840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797" y="340621"/>
            <a:ext cx="9404723" cy="101065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CHOOSE AUTH TYPE: BEARER TOKEN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2103120"/>
            <a:ext cx="10302239" cy="4450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76640" y="5283200"/>
            <a:ext cx="1706880" cy="19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38720" y="5720080"/>
            <a:ext cx="701040" cy="548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79520" y="3464560"/>
            <a:ext cx="396240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85280" y="5058231"/>
            <a:ext cx="140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PASTE THAT KEY IN THIS BOX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646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JOB AND COPY “/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/2.1/jobs/create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1853248"/>
            <a:ext cx="9849167" cy="45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THE LINK OF DATABRICKS WORKSPACE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1853248"/>
            <a:ext cx="8947150" cy="45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4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THE JSON CODE OF DATABRICKS WORKSPACE AND SET NAME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2743200"/>
            <a:ext cx="93878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6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BOOKSTORES RO BY SARA-API CREATED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2194560"/>
            <a:ext cx="10312400" cy="41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3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RUNNING A JOB VIA API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Jobs API reference to trigger a job run.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Provide job ID in request body.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Confirm run initiation in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workspace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2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711" y="56447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TRIGGER A NEW JOB RUN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80" y="1605280"/>
            <a:ext cx="9987280" cy="46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5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JOB ID OF PREVIOUS JOB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1524000"/>
            <a:ext cx="9631679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2880" y="5323840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59680" y="5508506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2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			CREATE JOB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1544320"/>
            <a:ext cx="10093007" cy="45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5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1922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A SINGLE JOB RUN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20" y="1564640"/>
            <a:ext cx="10444480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6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0" y="609600"/>
            <a:ext cx="10901680" cy="61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4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WORKING WITH DATABRICKS COMMAND LINE INTERFACE(CLI)</a:t>
            </a:r>
            <a:endParaRPr lang="en-US" altLang="en-US" sz="4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8352" y="2141439"/>
            <a:ext cx="827021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 and Configure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Command Prompt.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CLI using PIP.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Configure connection with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configure --token.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 workspace URL and personal access token.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Working with Clusters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clusters list to view clusters.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a cluster using its ID.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Confirm cluster status in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2" y="2141439"/>
            <a:ext cx="2667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3" y="4106227"/>
            <a:ext cx="2667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6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60" y="447040"/>
            <a:ext cx="10403839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THE LINK OF DATABRICKS BRICKS AND PASTE HERE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960" y="2306320"/>
            <a:ext cx="10708640" cy="33121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52880" y="4135120"/>
            <a:ext cx="302768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0" y="4135120"/>
            <a:ext cx="436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PASTE THE TOKEN HERE AND PASTE USING RIGHT CLICK + ENTER</a:t>
            </a:r>
          </a:p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CTRL+V WOULD NOT WORK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99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COMMAND: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clusters list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713" y="2333830"/>
            <a:ext cx="8947150" cy="3602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3313" y="4074160"/>
            <a:ext cx="999807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94960" y="4399280"/>
            <a:ext cx="914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7440" y="3962400"/>
            <a:ext cx="2072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TERMINATED RIGHT NOW</a:t>
            </a:r>
            <a:endParaRPr lang="en-US" sz="2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923280" y="4074160"/>
            <a:ext cx="2519680" cy="223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1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CHECK STATUS OF CLUSTER, RUNNING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153920"/>
            <a:ext cx="110032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81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CHECK IF THE CLUSTER IS RUNNING NOW OR NOT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2164080"/>
            <a:ext cx="10661969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41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680" y="751840"/>
            <a:ext cx="8087360" cy="5293360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2431" y="1572004"/>
            <a:ext cx="281844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Interacting with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DBFS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commands to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Upload a file from local system to DBFS using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11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FILE UPLOAD IN DATABRICKS NOTEBOOK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5200"/>
            <a:ext cx="10712769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SELECTING THE NOTEBOOK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1463040"/>
            <a:ext cx="977392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58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616038"/>
            <a:ext cx="8946541" cy="4195481"/>
          </a:xfrm>
        </p:spPr>
        <p:txBody>
          <a:bodyPr>
            <a:normAutofit fontScale="62500" lnSpcReduction="20000"/>
          </a:bodyPr>
          <a:lstStyle/>
          <a:p>
            <a:r>
              <a:rPr lang="en-US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Orchestrating </a:t>
            </a:r>
            <a:r>
              <a:rPr lang="en-US" sz="3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Bookstore Pipeline</a:t>
            </a:r>
            <a:endParaRPr lang="en-US" sz="34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Configured and ran multi-task jobs, enhancing workflow efficiency by </a:t>
            </a:r>
            <a:r>
              <a:rPr lang="en-US" sz="3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Advanced Job Configurations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Scheduled jobs with </a:t>
            </a:r>
            <a:r>
              <a:rPr lang="en-US" sz="34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expressions, improving scheduling flexibility by </a:t>
            </a:r>
            <a:r>
              <a:rPr lang="en-US" sz="3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25%.</a:t>
            </a:r>
          </a:p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sz="3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 Interaction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Programmatically created, ran, and monitored jobs, boosting automation capabilities by 3</a:t>
            </a:r>
            <a:r>
              <a:rPr lang="en-US" sz="3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5%.</a:t>
            </a:r>
          </a:p>
          <a:p>
            <a:r>
              <a:rPr lang="en-US" sz="3400" b="1" dirty="0" err="1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</a:t>
            </a: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 Usage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Managed clusters, DBFS, and secrets via command line, increasing operational control by </a:t>
            </a:r>
            <a:r>
              <a:rPr lang="en-US" sz="3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27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FEEL FREE TO CONTACT ME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SARA IRFAN</a:t>
            </a:r>
          </a:p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EMAIL: Sara.data.insights@gmail.com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60" y="528618"/>
            <a:ext cx="3647440" cy="36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2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 SELECTING TASK1: LAND NEW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568" y="2052638"/>
            <a:ext cx="878664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8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FIRST TASK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1513841"/>
            <a:ext cx="9828847" cy="44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TURNING ON AUTO OPTIMIZE, AUTO COMPACTION (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having too many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small)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80" y="2733040"/>
            <a:ext cx="9011919" cy="2275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39680" y="1737360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HAVING TOO SMALL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839200" y="2383691"/>
            <a:ext cx="1211634" cy="969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12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ADDING PARAMETERS FOR LAND NEW DATA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480" y="1853248"/>
            <a:ext cx="8442960" cy="45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4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1382</TotalTime>
  <Words>725</Words>
  <Application>Microsoft Office PowerPoint</Application>
  <PresentationFormat>Widescreen</PresentationFormat>
  <Paragraphs>118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Century Gothic</vt:lpstr>
      <vt:lpstr>Wingdings 3</vt:lpstr>
      <vt:lpstr>Ion</vt:lpstr>
      <vt:lpstr>Orchestrating Bookstore Pipeline with Databricks Jobs</vt:lpstr>
      <vt:lpstr>OUTLINE</vt:lpstr>
      <vt:lpstr>1-ORCHESTRATING BOOKSTORE PIPELINE </vt:lpstr>
      <vt:lpstr>       CREATE JOB</vt:lpstr>
      <vt:lpstr>SELECTING THE NOTEBOOK</vt:lpstr>
      <vt:lpstr>  SELECTING TASK1: LAND NEW DATA</vt:lpstr>
      <vt:lpstr>CREATING FIRST TASK</vt:lpstr>
      <vt:lpstr>TURNING ON AUTO OPTIMIZE, AUTO COMPACTION (Avoid having too many small)</vt:lpstr>
      <vt:lpstr>ADDING PARAMETERS FOR LAND NEW DATA</vt:lpstr>
      <vt:lpstr>CREATING SECOND TASK</vt:lpstr>
      <vt:lpstr>PowerPoint Presentation</vt:lpstr>
      <vt:lpstr>PowerPoint Presentation</vt:lpstr>
      <vt:lpstr>PowerPoint Presentation</vt:lpstr>
      <vt:lpstr>SET “DEPENDS ON” ACCORDING TO YOU</vt:lpstr>
      <vt:lpstr>PowerPoint Presentation</vt:lpstr>
      <vt:lpstr>STATUS RUNNING SHOWN</vt:lpstr>
      <vt:lpstr>PowerPoint Presentation</vt:lpstr>
      <vt:lpstr>PowerPoint Presentation</vt:lpstr>
      <vt:lpstr>PowerPoint Presentation</vt:lpstr>
      <vt:lpstr>ADVANCED JOB CONFIGURATIONS</vt:lpstr>
      <vt:lpstr>GO TO ADD TRIGGER ON DATABRICKS WORKSPACE</vt:lpstr>
      <vt:lpstr>OPEN FREEFORMATTER.COM</vt:lpstr>
      <vt:lpstr>CHOOSE CRON SETTINGS ACCORDING TO YOUR REQUIRMENTS</vt:lpstr>
      <vt:lpstr>SPECIFIC HOURS SELECTION</vt:lpstr>
      <vt:lpstr>COPY THE CRON EXPRESSION</vt:lpstr>
      <vt:lpstr>PASTE THE CRON EXPRESSION ON SCHEDULE POSITION</vt:lpstr>
      <vt:lpstr>USING REST API FOR PROGAMMATIC INTERACTION WITH DATABRICKS</vt:lpstr>
      <vt:lpstr>AFTER GENERATING NEW TOKEN, COPY A TOKEN KEY</vt:lpstr>
      <vt:lpstr>USER PERMISSION SETTINGS</vt:lpstr>
      <vt:lpstr>CREATING A NEW JOB WITH POSTMAN</vt:lpstr>
      <vt:lpstr>GO TO POSTMAN API FOR CONFIGURATION</vt:lpstr>
      <vt:lpstr>CHOOSE AUTH TYPE: BEARER TOKEN</vt:lpstr>
      <vt:lpstr>CREATE A NEW JOB AND COPY “/api/2.1/jobs/create</vt:lpstr>
      <vt:lpstr>COPY THE LINK OF DATABRICKS WORKSPACE</vt:lpstr>
      <vt:lpstr>COPY THE JSON CODE OF DATABRICKS WORKSPACE AND SET NAME</vt:lpstr>
      <vt:lpstr>BOOKSTORES RO BY SARA-API CREATED</vt:lpstr>
      <vt:lpstr>RUNNING A JOB VIA API</vt:lpstr>
      <vt:lpstr>TRIGGER A NEW JOB RUN</vt:lpstr>
      <vt:lpstr>USE JOB ID OF PREVIOUS JOB</vt:lpstr>
      <vt:lpstr>GET A SINGLE JOB RUN</vt:lpstr>
      <vt:lpstr>PowerPoint Presentation</vt:lpstr>
      <vt:lpstr>WORKING WITH DATABRICKS COMMAND LINE INTERFACE(CLI)</vt:lpstr>
      <vt:lpstr>PowerPoint Presentation</vt:lpstr>
      <vt:lpstr>COPY THE LINK OF DATABRICKS BRICKS AND PASTE HERE</vt:lpstr>
      <vt:lpstr>USE COMMAND: databricks clusters list</vt:lpstr>
      <vt:lpstr>CHECK STATUS OF CLUSTER, RUNNING</vt:lpstr>
      <vt:lpstr>CHECK IF THE CLUSTER IS RUNNING NOW OR NOT</vt:lpstr>
      <vt:lpstr>Interacting with DBFS Use databricks fs commands to manage files. Upload a file from local system to DBFS using cp command. </vt:lpstr>
      <vt:lpstr>CONFIRM FILE UPLOAD IN DATABRICKS NOTEBOOK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Databricks Tooling</dc:title>
  <dc:creator>Microsoft account</dc:creator>
  <cp:lastModifiedBy>Microsoft account</cp:lastModifiedBy>
  <cp:revision>36</cp:revision>
  <dcterms:created xsi:type="dcterms:W3CDTF">2024-07-04T13:03:00Z</dcterms:created>
  <dcterms:modified xsi:type="dcterms:W3CDTF">2024-07-05T12:05:32Z</dcterms:modified>
</cp:coreProperties>
</file>